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3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9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5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1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30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4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6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7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8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D53D-1F8F-4D67-A3E4-A99EB14262F9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39E9-99D6-4B51-9F3D-3BB4C0763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4" t="13357" r="29722" b="69006"/>
          <a:stretch/>
        </p:blipFill>
        <p:spPr bwMode="auto">
          <a:xfrm>
            <a:off x="-1" y="1"/>
            <a:ext cx="6876255" cy="122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"/>
            <a:ext cx="2267745" cy="122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05273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WSC Party- 24th Jan</a:t>
            </a:r>
            <a:b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Bowl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Xtreme- </a:t>
            </a: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Perdiswell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357301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887" y="2376175"/>
            <a:ext cx="46085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£10 per person</a:t>
            </a:r>
          </a:p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1 game of Bowling</a:t>
            </a:r>
          </a:p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Basket meal of your choice</a:t>
            </a:r>
          </a:p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Use of Dance floor + Disco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Arrive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6.30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pm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for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7pm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start.</a:t>
            </a:r>
          </a:p>
          <a:p>
            <a:pPr algn="ctr"/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Half of us will bowl while the other half eat and then swap over! Then disco together!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sz="20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GB" sz="20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761" y="2279199"/>
            <a:ext cx="3500311" cy="2482244"/>
          </a:xfrm>
          <a:prstGeom prst="roundRect">
            <a:avLst/>
          </a:prstGeom>
          <a:solidFill>
            <a:srgbClr val="F793E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Sign up on notice boards at Kings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or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Sansome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or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message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Anthony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Redfern, Sophie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Groves or Simon Richards on Facebook!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sym typeface="Wingdings" panose="05000000000000000000" pitchFamily="2" charset="2"/>
              </a:rPr>
              <a:t>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8359" y="4810438"/>
            <a:ext cx="4697295" cy="200054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Provisional booking for 100 people. More available if required. </a:t>
            </a:r>
            <a:r>
              <a:rPr lang="en-GB" b="1" dirty="0" smtClean="0">
                <a:sym typeface="Wingdings" panose="05000000000000000000" pitchFamily="2" charset="2"/>
              </a:rPr>
              <a:t>Please sign up as soon as you can!  </a:t>
            </a:r>
            <a:r>
              <a:rPr lang="en-GB" sz="2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Closing date for sign up and payment is the 15th January   </a:t>
            </a:r>
            <a:r>
              <a:rPr lang="en-GB" sz="2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Cheques payable to Worcester SC would be preferable </a:t>
            </a: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7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WSC Party- 24th Jan Bowl Extreme- Perdiswell</dc:title>
  <dc:creator>Anthony Redfern</dc:creator>
  <cp:lastModifiedBy>Steve</cp:lastModifiedBy>
  <cp:revision>10</cp:revision>
  <dcterms:created xsi:type="dcterms:W3CDTF">2014-11-27T11:26:11Z</dcterms:created>
  <dcterms:modified xsi:type="dcterms:W3CDTF">2014-12-03T16:31:40Z</dcterms:modified>
</cp:coreProperties>
</file>